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0.57425742574257421</c:v>
                </c:pt>
                <c:pt idx="1">
                  <c:v>0.42574257425742568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9.9009900990099011E-3</c:v>
                </c:pt>
                <c:pt idx="1">
                  <c:v>0</c:v>
                </c:pt>
                <c:pt idx="2">
                  <c:v>9.9009900990099011E-3</c:v>
                </c:pt>
                <c:pt idx="3">
                  <c:v>9.9009900990099011E-3</c:v>
                </c:pt>
                <c:pt idx="4">
                  <c:v>0</c:v>
                </c:pt>
                <c:pt idx="5">
                  <c:v>0.97029702970297027</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7.0879786898995061</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0.73902947198341984</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0.52641890304728989</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0.14676165438499211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1.5321707693685607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0.14676165438499211</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0.5192715150589704</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7.0879786898995061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ARROWE PARK HOSPITAL (32)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ARROWE PARK HOSPITAL (32)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ARROWE PARK HOSPITAL (32)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ARROWE PARK HOSPITAL (32)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ARROWE PARK HOSPITAL (32)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ARROWE PARK HOSPITAL (32)</c:v>
                </c:pt>
              </c:strCache>
            </c:strRef>
          </c:cat>
          <c:val>
            <c:numRef>
              <c:f>Sheet1!$I$2:$I$3</c:f>
              <c:numCache>
                <c:formatCode>0.0;;</c:formatCode>
                <c:ptCount val="2"/>
                <c:pt idx="0">
                  <c:v>9.0375742131022854</c:v>
                </c:pt>
                <c:pt idx="1">
                  <c:v>9.0546631704278511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ARROWE PARK HOSPITAL (32)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0.96242578689771463</c:v>
                </c:pt>
                <c:pt idx="1">
                  <c:v>0.94533682957214893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ARROWE PARK HOSPITAL (53)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ARROWE PARK HOSPITAL (53)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ARROWE PARK HOSPITAL (53)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ARROWE PARK HOSPITAL (53)</c:v>
                </c:pt>
              </c:strCache>
            </c:strRef>
          </c:cat>
          <c:val>
            <c:numRef>
              <c:f>Sheet1!$G$2:$G$3</c:f>
              <c:numCache>
                <c:formatCode>0.0;;</c:formatCode>
                <c:ptCount val="2"/>
                <c:pt idx="0">
                  <c:v>7.8175384098430163</c:v>
                </c:pt>
                <c:pt idx="1">
                  <c:v>7.7587861021136044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ARROWE PARK HOSPITAL (53)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ARROWE PARK HOSPITAL (53)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ARROWE PARK HOSPITAL (53)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2.1824615901569837</c:v>
                </c:pt>
                <c:pt idx="1">
                  <c:v>2.2412138978863956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ARROWE PARK HOSPITAL (70)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ARROWE PARK HOSPITAL (70)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ARROWE PARK HOSPITAL (70)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ARROWE PARK HOSPITAL (70)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ARROWE PARK HOSPITAL (70)</c:v>
                </c:pt>
              </c:strCache>
            </c:strRef>
          </c:cat>
          <c:val>
            <c:numRef>
              <c:f>Sheet1!$H$2:$H$3</c:f>
              <c:numCache>
                <c:formatCode>0.0;;</c:formatCode>
                <c:ptCount val="2"/>
                <c:pt idx="0">
                  <c:v>9.602051638094748</c:v>
                </c:pt>
                <c:pt idx="1">
                  <c:v>9.583407381634732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ARROWE PARK HOSPITAL (70)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ARROWE PARK HOSPITAL (70)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0.39794836190525196</c:v>
                </c:pt>
                <c:pt idx="1">
                  <c:v>0.41659261836526795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ARROWE PARK HOSPITAL (69)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ARROWE PARK HOSPITAL (69)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ARROWE PARK HOSPITAL (69)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ARROWE PARK HOSPITAL (69)</c:v>
                </c:pt>
              </c:strCache>
            </c:strRef>
          </c:cat>
          <c:val>
            <c:numRef>
              <c:f>Sheet1!$G$2:$G$3</c:f>
              <c:numCache>
                <c:formatCode>0.0;;</c:formatCode>
                <c:ptCount val="2"/>
                <c:pt idx="0">
                  <c:v>7.435907105855474</c:v>
                </c:pt>
                <c:pt idx="1">
                  <c:v>7.4087900593102374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ARROWE PARK HOSPITAL (69)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ARROWE PARK HOSPITAL (69)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ARROWE PARK HOSPITAL (69)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2.564092894144526</c:v>
                </c:pt>
                <c:pt idx="1">
                  <c:v>2.5912099406897626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Sheet1!$G$2:$G$3</c:f>
              <c:numCache>
                <c:formatCode>0.0;;</c:formatCode>
                <c:ptCount val="2"/>
                <c:pt idx="0">
                  <c:v>9.4285287562765845</c:v>
                </c:pt>
                <c:pt idx="1">
                  <c:v>9.4127268879388382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0.57147124372341551</c:v>
                </c:pt>
                <c:pt idx="1">
                  <c:v>0.58727311206116184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(96)</c:v>
                </c:pt>
              </c:strCache>
            </c:strRef>
          </c:cat>
          <c:val>
            <c:numRef>
              <c:f>Sheet1!$G$2:$G$3</c:f>
              <c:numCache>
                <c:formatCode>0.0;;</c:formatCode>
                <c:ptCount val="2"/>
                <c:pt idx="0">
                  <c:v>9.2780705730495026</c:v>
                </c:pt>
                <c:pt idx="1">
                  <c:v>9.2574040632308243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0.72192942695049744</c:v>
                </c:pt>
                <c:pt idx="1">
                  <c:v>0.74259593676917568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0.28000000000000003</c:v>
                </c:pt>
                <c:pt idx="1">
                  <c:v>0.72</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Sheet1!$G$2:$G$3</c:f>
              <c:numCache>
                <c:formatCode>0.0;;</c:formatCode>
                <c:ptCount val="2"/>
                <c:pt idx="0">
                  <c:v>7.8292566612887313</c:v>
                </c:pt>
                <c:pt idx="1">
                  <c:v>7.7967560209557769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2.1707433387112687</c:v>
                </c:pt>
                <c:pt idx="1">
                  <c:v>2.2032439790442231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ARROWE PARK HOSPITAL (68)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ARROWE PARK HOSPITAL (68)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ARROWE PARK HOSPITAL (68)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ARROWE PARK HOSPITAL (68)</c:v>
                </c:pt>
              </c:strCache>
            </c:strRef>
          </c:cat>
          <c:val>
            <c:numRef>
              <c:f>Sheet1!$G$2:$G$3</c:f>
              <c:numCache>
                <c:formatCode>0.0;;</c:formatCode>
                <c:ptCount val="2"/>
                <c:pt idx="0">
                  <c:v>8.8666443896358018</c:v>
                </c:pt>
                <c:pt idx="1">
                  <c:v>8.8412002834356542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ARROWE PARK HOSPITAL (68)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ARROWE PARK HOSPITAL (68)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ARROWE PARK HOSPITAL (68)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1.1333556103641982</c:v>
                </c:pt>
                <c:pt idx="1">
                  <c:v>1.1587997165643458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ARROWE PARK HOSPITAL (90)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ARROWE PARK HOSPITAL (90)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ARROWE PARK HOSPITAL (90)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ARROWE PARK HOSPITAL (90)</c:v>
                </c:pt>
              </c:strCache>
            </c:strRef>
          </c:cat>
          <c:val>
            <c:numRef>
              <c:f>Sheet1!$G$2:$G$3</c:f>
              <c:numCache>
                <c:formatCode>0.0;;</c:formatCode>
                <c:ptCount val="2"/>
                <c:pt idx="0">
                  <c:v>8.4448407683168103</c:v>
                </c:pt>
                <c:pt idx="1">
                  <c:v>8.4112154628246305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ARROWE PARK HOSPITAL (90)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ARROWE PARK HOSPITAL (90)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ARROWE PARK HOSPITAL (90)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1.5551592316831897</c:v>
                </c:pt>
                <c:pt idx="1">
                  <c:v>1.5887845371753695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Sheet1!$H$2:$H$3</c:f>
              <c:numCache>
                <c:formatCode>0.0;;</c:formatCode>
                <c:ptCount val="2"/>
                <c:pt idx="0">
                  <c:v>9.1543682010523355</c:v>
                </c:pt>
                <c:pt idx="1">
                  <c:v>9.1423799761552988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0.84563179894766449</c:v>
                </c:pt>
                <c:pt idx="1">
                  <c:v>0.85762002384470115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Sheet1!$G$2:$G$3</c:f>
              <c:numCache>
                <c:formatCode>0.0;;</c:formatCode>
                <c:ptCount val="2"/>
                <c:pt idx="0">
                  <c:v>9.4142845058492757</c:v>
                </c:pt>
                <c:pt idx="1">
                  <c:v>9.4071779526748767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0.58571549415072433</c:v>
                </c:pt>
                <c:pt idx="1">
                  <c:v>0.59282204732512334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ARROWE PARK HOSPITAL (95)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ARROWE PARK HOSPITAL (95)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ARROWE PARK HOSPITAL (95)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ARROWE PARK HOSPITAL (95)</c:v>
                </c:pt>
              </c:strCache>
            </c:strRef>
          </c:cat>
          <c:val>
            <c:numRef>
              <c:f>Sheet1!$G$2:$G$3</c:f>
              <c:numCache>
                <c:formatCode>0.0;;</c:formatCode>
                <c:ptCount val="2"/>
                <c:pt idx="0">
                  <c:v>9.0780305946261795</c:v>
                </c:pt>
                <c:pt idx="1">
                  <c:v>9.0657077618857862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ARROWE PARK HOSPITAL (95)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ARROWE PARK HOSPITAL (95)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ARROWE PARK HOSPITAL (95)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0.92196940537382055</c:v>
                </c:pt>
                <c:pt idx="1">
                  <c:v>0.9342922381142138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Sheet1!$G$2:$G$3</c:f>
              <c:numCache>
                <c:formatCode>0.0;;</c:formatCode>
                <c:ptCount val="2"/>
                <c:pt idx="0">
                  <c:v>9.3087177048133452</c:v>
                </c:pt>
                <c:pt idx="1">
                  <c:v>9.2951179644728033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0.69128229518665485</c:v>
                </c:pt>
                <c:pt idx="1">
                  <c:v>0.70488203552719675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Sheet1!$G$2:$G$3</c:f>
              <c:numCache>
                <c:formatCode>0.0;;</c:formatCode>
                <c:ptCount val="2"/>
                <c:pt idx="0">
                  <c:v>9.1036270942536071</c:v>
                </c:pt>
                <c:pt idx="1">
                  <c:v>9.0845745403828566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0.89637290574639295</c:v>
                </c:pt>
                <c:pt idx="1">
                  <c:v>0.91542545961714339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ARROWE PARK HOSPITAL (85)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ARROWE PARK HOSPITAL (85)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ARROWE PARK HOSPITAL (85)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ARROWE PARK HOSPITAL (85)</c:v>
                </c:pt>
              </c:strCache>
            </c:strRef>
          </c:cat>
          <c:val>
            <c:numRef>
              <c:f>Sheet1!$G$2:$G$3</c:f>
              <c:numCache>
                <c:formatCode>0.0;;</c:formatCode>
                <c:ptCount val="2"/>
                <c:pt idx="0">
                  <c:v>6.2427121703545447</c:v>
                </c:pt>
                <c:pt idx="1">
                  <c:v>6.222733233302236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ARROWE PARK HOSPITAL (85)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ARROWE PARK HOSPITAL (85)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ARROWE PARK HOSPITAL (85)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3.7572878296454553</c:v>
                </c:pt>
                <c:pt idx="1">
                  <c:v>3.777266766697764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ARROWE PARK HOSPITAL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ARROWE PARK HOSPITAL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ARROWE PARK HOSPITAL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ARROWE PARK HOSPITAL (88)</c:v>
                </c:pt>
              </c:strCache>
            </c:strRef>
          </c:cat>
          <c:val>
            <c:numRef>
              <c:f>Sheet1!$G$2:$G$3</c:f>
              <c:numCache>
                <c:formatCode>0.0;;</c:formatCode>
                <c:ptCount val="2"/>
                <c:pt idx="0">
                  <c:v>7.8045402952564613</c:v>
                </c:pt>
                <c:pt idx="1">
                  <c:v>7.7623015270544924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ARROWE PARK HOSPITAL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ARROWE PARK HOSPITAL (88)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ARROWE PARK HOSPITAL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2.1954597047435387</c:v>
                </c:pt>
                <c:pt idx="1">
                  <c:v>2.2376984729455076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2</c:v>
                </c:pt>
                <c:pt idx="3">
                  <c:v>54</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Sheet1!$G$2:$G$3</c:f>
              <c:numCache>
                <c:formatCode>0.0;;</c:formatCode>
                <c:ptCount val="2"/>
                <c:pt idx="0">
                  <c:v>9.2554865453352129</c:v>
                </c:pt>
                <c:pt idx="1">
                  <c:v>9.2455727606762483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ARROWE PARK HOSPITAL (99)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0.74451345466478713</c:v>
                </c:pt>
                <c:pt idx="1">
                  <c:v>0.75442723932375166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Sheet1!$G$2:$G$3</c:f>
              <c:numCache>
                <c:formatCode>0.0;;</c:formatCode>
                <c:ptCount val="2"/>
                <c:pt idx="0">
                  <c:v>6.8984696209119312</c:v>
                </c:pt>
                <c:pt idx="1">
                  <c:v>6.8442527907379684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3.1015303790880688</c:v>
                </c:pt>
                <c:pt idx="1">
                  <c:v>3.1557472092620316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ARROWE PARK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ARROWE PARK HOSPITAL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ARROWE PARK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ARROWE PARK HOSPITAL (94)</c:v>
                </c:pt>
              </c:strCache>
            </c:strRef>
          </c:cat>
          <c:val>
            <c:numRef>
              <c:f>Sheet1!$G$2:$G$3</c:f>
              <c:numCache>
                <c:formatCode>0.0;;</c:formatCode>
                <c:ptCount val="2"/>
                <c:pt idx="0">
                  <c:v>7.4918327078234768</c:v>
                </c:pt>
                <c:pt idx="1">
                  <c:v>7.46797137261935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ARROWE PARK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ARROWE PARK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ARROWE PARK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2.5081672921765232</c:v>
                </c:pt>
                <c:pt idx="1">
                  <c:v>2.53202862738065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ARROWE PARK HOSPITAL (95)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ARROWE PARK HOSPITAL (95)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ARROWE PARK HOSPITAL (95)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ARROWE PARK HOSPITAL (95)</c:v>
                </c:pt>
              </c:strCache>
            </c:strRef>
          </c:cat>
          <c:val>
            <c:numRef>
              <c:f>Sheet1!$G$2:$G$3</c:f>
              <c:numCache>
                <c:formatCode>0.0;;</c:formatCode>
                <c:ptCount val="2"/>
                <c:pt idx="0">
                  <c:v>7.4416486031439826</c:v>
                </c:pt>
                <c:pt idx="1">
                  <c:v>7.3950565080635924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ARROWE PARK HOSPITAL (95)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ARROWE PARK HOSPITAL (95)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ARROWE PARK HOSPITAL (95)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2.5583513968560174</c:v>
                </c:pt>
                <c:pt idx="1">
                  <c:v>2.6049434919364076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Sheet1!$G$2:$G$3</c:f>
              <c:numCache>
                <c:formatCode>0.0;;</c:formatCode>
                <c:ptCount val="2"/>
                <c:pt idx="0">
                  <c:v>8.1788468824862175</c:v>
                </c:pt>
                <c:pt idx="1">
                  <c:v>8.1458806178179675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ARROWE PARK HOSPITAL (99)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1.8211531175137825</c:v>
                </c:pt>
                <c:pt idx="1">
                  <c:v>1.8541193821820325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ARROWE PARK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ARROWE PARK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ARROWE PARK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ARROWE PARK HOSPITAL (98)</c:v>
                </c:pt>
              </c:strCache>
            </c:strRef>
          </c:cat>
          <c:val>
            <c:numRef>
              <c:f>Sheet1!$G$2:$G$3</c:f>
              <c:numCache>
                <c:formatCode>0.0;;</c:formatCode>
                <c:ptCount val="2"/>
                <c:pt idx="0">
                  <c:v>8.331150067116738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ARROWE PARK HOSPITAL (98)</c:v>
                </c:pt>
              </c:strCache>
            </c:strRef>
          </c:cat>
          <c:val>
            <c:numRef>
              <c:f>Sheet1!$H$2:$H$3</c:f>
              <c:numCache>
                <c:formatCode>0.0;;</c:formatCode>
                <c:ptCount val="2"/>
                <c:pt idx="0">
                  <c:v>0</c:v>
                </c:pt>
                <c:pt idx="1">
                  <c:v>8.3112737253633302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ARROWE PARK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ARROWE PARK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1.668849932883262</c:v>
                </c:pt>
                <c:pt idx="1">
                  <c:v>1.6887262746366698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ARROWE PARK HOSPITAL (93)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ARROWE PARK HOSPITAL (93)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ARROWE PARK HOSPITAL (93)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ARROWE PARK HOSPITAL (93)</c:v>
                </c:pt>
              </c:strCache>
            </c:strRef>
          </c:cat>
          <c:val>
            <c:numRef>
              <c:f>Sheet1!$G$2:$G$3</c:f>
              <c:numCache>
                <c:formatCode>0.0;;</c:formatCode>
                <c:ptCount val="2"/>
                <c:pt idx="0">
                  <c:v>7.998982081017604</c:v>
                </c:pt>
                <c:pt idx="1">
                  <c:v>7.9652726457479854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ARROWE PARK HOSPITAL (93)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ARROWE PARK HOSPITAL (93)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ARROWE PARK HOSPITAL (93)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2.001017918982396</c:v>
                </c:pt>
                <c:pt idx="1">
                  <c:v>2.0347273542520146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8.5664198727132703</c:v>
                </c:pt>
                <c:pt idx="1">
                  <c:v>5.6738814320011599</c:v>
                </c:pt>
                <c:pt idx="2">
                  <c:v>6.2960749869394856</c:v>
                </c:pt>
                <c:pt idx="3">
                  <c:v>6.7395373585095042</c:v>
                </c:pt>
                <c:pt idx="4">
                  <c:v>6.6308724888033614</c:v>
                </c:pt>
                <c:pt idx="5">
                  <c:v>7.0852486239264314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5.9081725419708864</c:v>
                </c:pt>
                <c:pt idx="1">
                  <c:v>6.0051694510069051</c:v>
                </c:pt>
                <c:pt idx="2">
                  <c:v>6.4532436188010314</c:v>
                </c:pt>
                <c:pt idx="3">
                  <c:v>7.5349536986526369</c:v>
                </c:pt>
                <c:pt idx="4">
                  <c:v>6.5782372555019686</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9.3996778764484166</c:v>
                </c:pt>
                <c:pt idx="2">
                  <c:v>9.1460249145633856</c:v>
                </c:pt>
                <c:pt idx="3">
                  <c:v>8.927257195530121</c:v>
                </c:pt>
                <c:pt idx="4">
                  <c:v>8.7939124292122717</c:v>
                </c:pt>
                <c:pt idx="5">
                  <c:v>8.5102552511334348</c:v>
                </c:pt>
                <c:pt idx="6">
                  <c:v>8.4561892485463979</c:v>
                </c:pt>
                <c:pt idx="7">
                  <c:v>8.9973534476765984</c:v>
                </c:pt>
                <c:pt idx="8">
                  <c:v>8.8096487723628627</c:v>
                </c:pt>
                <c:pt idx="9">
                  <c:v>8.8372752327454833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8.0165114025909237</c:v>
                </c:pt>
                <c:pt idx="1">
                  <c:v>7.3470848710239993</c:v>
                </c:pt>
                <c:pt idx="2">
                  <c:v>6.9921590460123397</c:v>
                </c:pt>
                <c:pt idx="3">
                  <c:v>8.7022451195025585</c:v>
                </c:pt>
                <c:pt idx="4">
                  <c:v>8.3789025990651407</c:v>
                </c:pt>
                <c:pt idx="5">
                  <c:v>8.2352207363152274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9.1714571974279888</c:v>
                </c:pt>
                <c:pt idx="2">
                  <c:v>9.0094488600129576</c:v>
                </c:pt>
                <c:pt idx="3">
                  <c:v>9.3353351215074341</c:v>
                </c:pt>
                <c:pt idx="4">
                  <c:v>9.2257525419757229</c:v>
                </c:pt>
                <c:pt idx="5">
                  <c:v>8.8505834726744066</c:v>
                </c:pt>
                <c:pt idx="6">
                  <c:v>8.6803211882521332</c:v>
                </c:pt>
                <c:pt idx="7">
                  <c:v>9.1131145568687426</c:v>
                </c:pt>
                <c:pt idx="8">
                  <c:v>9.021650372198339</c:v>
                </c:pt>
                <c:pt idx="9">
                  <c:v>8.918105625831771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8.9658510978044088</c:v>
                </c:pt>
                <c:pt idx="2">
                  <c:v>9.3353213405443576</c:v>
                </c:pt>
                <c:pt idx="3">
                  <c:v>8.3279485020481587</c:v>
                </c:pt>
                <c:pt idx="4">
                  <c:v>8.5739018425478442</c:v>
                </c:pt>
                <c:pt idx="5">
                  <c:v>8.5793376668751495</c:v>
                </c:pt>
                <c:pt idx="6">
                  <c:v>8.6150623958239034</c:v>
                </c:pt>
                <c:pt idx="7">
                  <c:v>8.5067625013538972</c:v>
                </c:pt>
                <c:pt idx="8">
                  <c:v>9.001212180623142</c:v>
                </c:pt>
                <c:pt idx="9">
                  <c:v>8.0884288089379019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8.2397634193030225</c:v>
                </c:pt>
                <c:pt idx="1">
                  <c:v>7.5487512799661758</c:v>
                </c:pt>
                <c:pt idx="2">
                  <c:v>8.8393670417886359</c:v>
                </c:pt>
                <c:pt idx="3">
                  <c:v>9.1612609471228108</c:v>
                </c:pt>
                <c:pt idx="4">
                  <c:v>8.6624474807574412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9.6079047026524922</c:v>
                </c:pt>
                <c:pt idx="1">
                  <c:v>8.8400259481104495</c:v>
                </c:pt>
                <c:pt idx="2">
                  <c:v>8.6775652782339172</c:v>
                </c:pt>
                <c:pt idx="3">
                  <c:v>9.1070399387754399</c:v>
                </c:pt>
                <c:pt idx="4">
                  <c:v>8.9462183691154085</c:v>
                </c:pt>
                <c:pt idx="5">
                  <c:v>9.3552456847942977</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9.6103501841044014</c:v>
                </c:pt>
                <c:pt idx="2">
                  <c:v>9.6297556187476623</c:v>
                </c:pt>
                <c:pt idx="3">
                  <c:v>9.7236426300596488</c:v>
                </c:pt>
                <c:pt idx="4">
                  <c:v>9.7986201981840786</c:v>
                </c:pt>
                <c:pt idx="5">
                  <c:v>9.2956013777673547</c:v>
                </c:pt>
                <c:pt idx="6">
                  <c:v>9.4688076802543328</c:v>
                </c:pt>
                <c:pt idx="7">
                  <c:v>9.3819659625011038</c:v>
                </c:pt>
                <c:pt idx="8">
                  <c:v>9.5789749625588989</c:v>
                </c:pt>
                <c:pt idx="9">
                  <c:v>9.4349627320860954</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8.1752236352008669</c:v>
                </c:pt>
                <c:pt idx="1">
                  <c:v>8.5616575391597323</c:v>
                </c:pt>
                <c:pt idx="2">
                  <c:v>8.6498454005014676</c:v>
                </c:pt>
                <c:pt idx="3">
                  <c:v>8.0820868867010525</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8.2265820296595873</c:v>
                </c:pt>
                <c:pt idx="1">
                  <c:v>6.164950725790324</c:v>
                </c:pt>
                <c:pt idx="2">
                  <c:v>6.0014594389070322</c:v>
                </c:pt>
                <c:pt idx="3">
                  <c:v>6.5696721384561734</c:v>
                </c:pt>
                <c:pt idx="4">
                  <c:v>6.5325642067886784</c:v>
                </c:pt>
                <c:pt idx="5">
                  <c:v>6.3362193177340931</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8.3928973760275767</c:v>
                </c:pt>
                <c:pt idx="1">
                  <c:v>9.043764126662861</c:v>
                </c:pt>
                <c:pt idx="2">
                  <c:v>8.8092333175578332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8.8753957401672867</c:v>
                </c:pt>
                <c:pt idx="1">
                  <c:v>9.2884003876702845</c:v>
                </c:pt>
                <c:pt idx="2">
                  <c:v>9.2100354352666134</c:v>
                </c:pt>
                <c:pt idx="3">
                  <c:v>9.157007317334168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9.0375742131022854</c:v>
                </c:pt>
                <c:pt idx="1">
                  <c:v>7.597286074365619</c:v>
                </c:pt>
                <c:pt idx="2">
                  <c:v>8.331150067116738</c:v>
                </c:pt>
                <c:pt idx="3">
                  <c:v>6.9672443751369766</c:v>
                </c:pt>
                <c:pt idx="4">
                  <c:v>9.165731262162172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7.5627687641696664</c:v>
                </c:pt>
                <c:pt idx="1">
                  <c:v>6.4034667413244577</c:v>
                </c:pt>
                <c:pt idx="2">
                  <c:v>7.3882746238334187</c:v>
                </c:pt>
                <c:pt idx="3">
                  <c:v>6.1530225076975773</c:v>
                </c:pt>
                <c:pt idx="4">
                  <c:v>8.4905576025689271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8.7824370215969996</c:v>
                </c:pt>
                <c:pt idx="1">
                  <c:v>8.2567734623545199</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8.480521965400392</c:v>
                </c:pt>
                <c:pt idx="1">
                  <c:v>8.6347222411265872</c:v>
                </c:pt>
                <c:pt idx="2">
                  <c:v>8.5010746552310756</c:v>
                </c:pt>
                <c:pt idx="3">
                  <c:v>8.883179215216261</c:v>
                </c:pt>
                <c:pt idx="4">
                  <c:v>9.1110898689163466</c:v>
                </c:pt>
                <c:pt idx="5">
                  <c:v>8.3383085516602602</c:v>
                </c:pt>
                <c:pt idx="6">
                  <c:v>8.3591613144847106</c:v>
                </c:pt>
                <c:pt idx="7">
                  <c:v>8.4178881519265065</c:v>
                </c:pt>
                <c:pt idx="8">
                  <c:v>8.4867537483624282</c:v>
                </c:pt>
                <c:pt idx="9">
                  <c:v>7.8175384098430163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5.9034141082295024</c:v>
                </c:pt>
                <c:pt idx="1">
                  <c:v>6.9321160653573246</c:v>
                </c:pt>
                <c:pt idx="2">
                  <c:v>8.1001310528721966</c:v>
                </c:pt>
                <c:pt idx="3">
                  <c:v>9.0375742131022854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7.4972796065297933</c:v>
                </c:pt>
                <c:pt idx="1">
                  <c:v>7.4797997066543598</c:v>
                </c:pt>
                <c:pt idx="2">
                  <c:v>7.435907105855474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9.4181684085243482</c:v>
                </c:pt>
                <c:pt idx="1">
                  <c:v>9.602051638094748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9.1011229059810184</c:v>
                </c:pt>
                <c:pt idx="1">
                  <c:v>8.9681626136341812</c:v>
                </c:pt>
                <c:pt idx="2">
                  <c:v>9.7720389202929869</c:v>
                </c:pt>
                <c:pt idx="3">
                  <c:v>9.4879104497590259</c:v>
                </c:pt>
                <c:pt idx="4">
                  <c:v>9.7735438717807703</c:v>
                </c:pt>
                <c:pt idx="5">
                  <c:v>8.7998792219466715</c:v>
                </c:pt>
                <c:pt idx="6">
                  <c:v>8.9335775439190854</c:v>
                </c:pt>
                <c:pt idx="7">
                  <c:v>9.4181481974077101</c:v>
                </c:pt>
                <c:pt idx="8">
                  <c:v>9.1387255698929266</c:v>
                </c:pt>
                <c:pt idx="9">
                  <c:v>9.4285287562765845</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8.1209681092471406</c:v>
                </c:pt>
                <c:pt idx="1">
                  <c:v>8.771075782830426</c:v>
                </c:pt>
                <c:pt idx="2">
                  <c:v>7.0619243253784552</c:v>
                </c:pt>
                <c:pt idx="3">
                  <c:v>7.6987461522331584</c:v>
                </c:pt>
                <c:pt idx="4">
                  <c:v>7.4464439462611889</c:v>
                </c:pt>
                <c:pt idx="5">
                  <c:v>7.6218819871339294</c:v>
                </c:pt>
                <c:pt idx="6">
                  <c:v>7.835742443566204</c:v>
                </c:pt>
                <c:pt idx="7">
                  <c:v>7.8292566612887313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9.4354075688035088</c:v>
                </c:pt>
                <c:pt idx="1">
                  <c:v>9.3862949802334317</c:v>
                </c:pt>
                <c:pt idx="2">
                  <c:v>9.7275697522205373</c:v>
                </c:pt>
                <c:pt idx="3">
                  <c:v>9.6027690065439124</c:v>
                </c:pt>
                <c:pt idx="4">
                  <c:v>9.1484899459700966</c:v>
                </c:pt>
                <c:pt idx="5">
                  <c:v>9.0528863993615403</c:v>
                </c:pt>
                <c:pt idx="6">
                  <c:v>9.0509264557149649</c:v>
                </c:pt>
                <c:pt idx="7">
                  <c:v>9.0492129795029896</c:v>
                </c:pt>
                <c:pt idx="8">
                  <c:v>9.195887595169383</c:v>
                </c:pt>
                <c:pt idx="9">
                  <c:v>9.2780705730495026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8.7256161373767789</c:v>
                </c:pt>
                <c:pt idx="1">
                  <c:v>8.9743215870999293</c:v>
                </c:pt>
                <c:pt idx="2">
                  <c:v>8.5313143810847798</c:v>
                </c:pt>
                <c:pt idx="3">
                  <c:v>8.8989718198173495</c:v>
                </c:pt>
                <c:pt idx="4">
                  <c:v>8.7847890443735395</c:v>
                </c:pt>
                <c:pt idx="5">
                  <c:v>8.4448407683168103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8.0230530100367385</c:v>
                </c:pt>
                <c:pt idx="1">
                  <c:v>8.5783445063779258</c:v>
                </c:pt>
                <c:pt idx="2">
                  <c:v>7.6216762842302543</c:v>
                </c:pt>
                <c:pt idx="3">
                  <c:v>9.3108481080347456</c:v>
                </c:pt>
                <c:pt idx="4">
                  <c:v>8.4541806910238773</c:v>
                </c:pt>
                <c:pt idx="5">
                  <c:v>8.2895327217572987</c:v>
                </c:pt>
                <c:pt idx="6">
                  <c:v>7.015912544265885</c:v>
                </c:pt>
                <c:pt idx="7">
                  <c:v>8.2320296927155585</c:v>
                </c:pt>
                <c:pt idx="8">
                  <c:v>8.0978669267025758</c:v>
                </c:pt>
                <c:pt idx="9">
                  <c:v>8.8666443896358018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6.3362193177340931</c:v>
                </c:pt>
                <c:pt idx="1">
                  <c:v>7.8175384098430163</c:v>
                </c:pt>
                <c:pt idx="2">
                  <c:v>6.5479489044267121</c:v>
                </c:pt>
                <c:pt idx="3">
                  <c:v>6.3056607902824684</c:v>
                </c:pt>
                <c:pt idx="4">
                  <c:v>6.5782372555019686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7.3313148272089039</c:v>
                </c:pt>
                <c:pt idx="1">
                  <c:v>8.5139199657075189</c:v>
                </c:pt>
                <c:pt idx="2">
                  <c:v>7.1398637311437971</c:v>
                </c:pt>
                <c:pt idx="3">
                  <c:v>6.8582841671228882</c:v>
                </c:pt>
                <c:pt idx="4">
                  <c:v>7.1289323337144266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9.2344577588429573</c:v>
                </c:pt>
                <c:pt idx="1">
                  <c:v>9.5555982020178742</c:v>
                </c:pt>
                <c:pt idx="2">
                  <c:v>9.6143209961254588</c:v>
                </c:pt>
                <c:pt idx="3">
                  <c:v>9.4902109226470106</c:v>
                </c:pt>
                <c:pt idx="4">
                  <c:v>9.492029972956356</c:v>
                </c:pt>
                <c:pt idx="5">
                  <c:v>9.6987164024416188</c:v>
                </c:pt>
                <c:pt idx="6">
                  <c:v>9.204715412815224</c:v>
                </c:pt>
                <c:pt idx="7">
                  <c:v>9.2720549675213562</c:v>
                </c:pt>
                <c:pt idx="8">
                  <c:v>8.9454409311819028</c:v>
                </c:pt>
                <c:pt idx="9">
                  <c:v>9.4142845058492757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8.3469134796939564</c:v>
                </c:pt>
                <c:pt idx="1">
                  <c:v>9.1543682010523355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9.2359383894557077</c:v>
                </c:pt>
                <c:pt idx="1">
                  <c:v>9.5645687226007858</c:v>
                </c:pt>
                <c:pt idx="2">
                  <c:v>9.4524463475506479</c:v>
                </c:pt>
                <c:pt idx="3">
                  <c:v>9.5789036177204245</c:v>
                </c:pt>
                <c:pt idx="4">
                  <c:v>9.327642640476201</c:v>
                </c:pt>
                <c:pt idx="5">
                  <c:v>9.2178901007102496</c:v>
                </c:pt>
                <c:pt idx="6">
                  <c:v>9.0047049888721027</c:v>
                </c:pt>
                <c:pt idx="7">
                  <c:v>8.996955875058843</c:v>
                </c:pt>
                <c:pt idx="8">
                  <c:v>9.0239019088169634</c:v>
                </c:pt>
                <c:pt idx="9">
                  <c:v>9.3087177048133452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8.8033753068134217</c:v>
                </c:pt>
                <c:pt idx="1">
                  <c:v>8.9204642578044755</c:v>
                </c:pt>
                <c:pt idx="2">
                  <c:v>8.4384332677155669</c:v>
                </c:pt>
                <c:pt idx="3">
                  <c:v>8.4151006728079008</c:v>
                </c:pt>
                <c:pt idx="4">
                  <c:v>8.3271193948719837</c:v>
                </c:pt>
                <c:pt idx="5">
                  <c:v>9.0780305946261795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7.7800471654221646</c:v>
                </c:pt>
                <c:pt idx="1">
                  <c:v>6.3195709626976653</c:v>
                </c:pt>
                <c:pt idx="2">
                  <c:v>6.6002287394274157</c:v>
                </c:pt>
                <c:pt idx="3">
                  <c:v>5.7523695274913837</c:v>
                </c:pt>
                <c:pt idx="4">
                  <c:v>5.4496812131500398</c:v>
                </c:pt>
                <c:pt idx="5">
                  <c:v>6.2427121703545447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8.9677653436388578</c:v>
                </c:pt>
                <c:pt idx="1">
                  <c:v>9.1125518850136444</c:v>
                </c:pt>
                <c:pt idx="2">
                  <c:v>9.0080292708274374</c:v>
                </c:pt>
                <c:pt idx="3">
                  <c:v>9.3712009657138697</c:v>
                </c:pt>
                <c:pt idx="4">
                  <c:v>9.2116788268685799</c:v>
                </c:pt>
                <c:pt idx="5">
                  <c:v>9.0606859301793587</c:v>
                </c:pt>
                <c:pt idx="6">
                  <c:v>8.6934270946710637</c:v>
                </c:pt>
                <c:pt idx="7">
                  <c:v>8.5707002324055299</c:v>
                </c:pt>
                <c:pt idx="8">
                  <c:v>8.3679639646393689</c:v>
                </c:pt>
                <c:pt idx="9">
                  <c:v>9.1036270942536071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8.8155309858100814</c:v>
                </c:pt>
                <c:pt idx="1">
                  <c:v>9.1415212020549248</c:v>
                </c:pt>
                <c:pt idx="2">
                  <c:v>9.2554865453352129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7.4239274020066279</c:v>
                </c:pt>
                <c:pt idx="1">
                  <c:v>6.8525966306571036</c:v>
                </c:pt>
                <c:pt idx="2">
                  <c:v>7.9968680193561346</c:v>
                </c:pt>
                <c:pt idx="3">
                  <c:v>7.8045402952564613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8.0998797459172067</c:v>
                </c:pt>
                <c:pt idx="1">
                  <c:v>6.758097931976657</c:v>
                </c:pt>
                <c:pt idx="2">
                  <c:v>6.7993637110939096</c:v>
                </c:pt>
                <c:pt idx="3">
                  <c:v>7.0023910461327077</c:v>
                </c:pt>
                <c:pt idx="4">
                  <c:v>7.3709043060225126</c:v>
                </c:pt>
                <c:pt idx="5">
                  <c:v>7.4918327078234768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6.0927048062105467</c:v>
                </c:pt>
                <c:pt idx="1">
                  <c:v>6.1210769827775531</c:v>
                </c:pt>
                <c:pt idx="2">
                  <c:v>6.4924045246359228</c:v>
                </c:pt>
                <c:pt idx="3">
                  <c:v>6.4286750830703259</c:v>
                </c:pt>
                <c:pt idx="4">
                  <c:v>6.5796211868113632</c:v>
                </c:pt>
                <c:pt idx="5">
                  <c:v>6.7347980069445814</c:v>
                </c:pt>
                <c:pt idx="6">
                  <c:v>7.1184905942578007</c:v>
                </c:pt>
                <c:pt idx="7">
                  <c:v>6.8984696209119312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8.7220598165723331</c:v>
                </c:pt>
                <c:pt idx="1">
                  <c:v>8.8797872168828835</c:v>
                </c:pt>
                <c:pt idx="2">
                  <c:v>8.7908410731050832</c:v>
                </c:pt>
                <c:pt idx="3">
                  <c:v>9.2549509815744386</c:v>
                </c:pt>
                <c:pt idx="4">
                  <c:v>9.0497145147992857</c:v>
                </c:pt>
                <c:pt idx="5">
                  <c:v>8.0375790569934651</c:v>
                </c:pt>
                <c:pt idx="6">
                  <c:v>8.2674419474497736</c:v>
                </c:pt>
                <c:pt idx="7">
                  <c:v>8.132736575373503</c:v>
                </c:pt>
                <c:pt idx="8">
                  <c:v>8.3196014347845733</c:v>
                </c:pt>
                <c:pt idx="9">
                  <c:v>8.1788468824862175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8.1090785907859075</c:v>
                </c:pt>
                <c:pt idx="1">
                  <c:v>7.9906606873600436</c:v>
                </c:pt>
                <c:pt idx="2">
                  <c:v>8.5839011855152627</c:v>
                </c:pt>
                <c:pt idx="3">
                  <c:v>8.7756639668293328</c:v>
                </c:pt>
                <c:pt idx="4">
                  <c:v>8.5250385405859976</c:v>
                </c:pt>
                <c:pt idx="5">
                  <c:v>7.19869795591105</c:v>
                </c:pt>
                <c:pt idx="6">
                  <c:v>7.2953397809273701</c:v>
                </c:pt>
                <c:pt idx="7">
                  <c:v>7.1810918307706393</c:v>
                </c:pt>
                <c:pt idx="8">
                  <c:v>7.5057951002668588</c:v>
                </c:pt>
                <c:pt idx="9">
                  <c:v>7.4416486031439826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7.1753242310674521</c:v>
                </c:pt>
                <c:pt idx="1">
                  <c:v>8.1012432427325134</c:v>
                </c:pt>
                <c:pt idx="2">
                  <c:v>7.998982081017604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8.5418229148378586</c:v>
                </c:pt>
                <c:pt idx="1">
                  <c:v>9.2074277398306386</c:v>
                </c:pt>
                <c:pt idx="2">
                  <c:v>9.133572165559249</c:v>
                </c:pt>
                <c:pt idx="3">
                  <c:v>8.9854268800161901</c:v>
                </c:pt>
                <c:pt idx="4">
                  <c:v>9.4923766772224418</c:v>
                </c:pt>
                <c:pt idx="5">
                  <c:v>9.395422907547653</c:v>
                </c:pt>
                <c:pt idx="6">
                  <c:v>9.5728960017952645</c:v>
                </c:pt>
                <c:pt idx="7">
                  <c:v>8.867688595872437</c:v>
                </c:pt>
                <c:pt idx="8">
                  <c:v>8.331150067116738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6.8865574481002829</c:v>
                </c:pt>
                <c:pt idx="1">
                  <c:v>7.312433452311919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9.0477358929503602</c:v>
                </c:pt>
                <c:pt idx="2">
                  <c:v>9.2252459881642981</c:v>
                </c:pt>
                <c:pt idx="3">
                  <c:v>9.3029835705293351</c:v>
                </c:pt>
                <c:pt idx="4">
                  <c:v>9.1735290600084944</c:v>
                </c:pt>
                <c:pt idx="5">
                  <c:v>9.1624986332476333</c:v>
                </c:pt>
                <c:pt idx="6">
                  <c:v>9.3192589190547093</c:v>
                </c:pt>
                <c:pt idx="7">
                  <c:v>9.0514820405751326</c:v>
                </c:pt>
                <c:pt idx="8">
                  <c:v>8.7641121154352852</c:v>
                </c:pt>
                <c:pt idx="9">
                  <c:v>8.8497861691494162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8.9459119931593865</c:v>
                </c:pt>
                <c:pt idx="1">
                  <c:v>8.6883870483987593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8.4924248962011912</c:v>
                </c:pt>
                <c:pt idx="1">
                  <c:v>8.6852250629775298</c:v>
                </c:pt>
                <c:pt idx="2">
                  <c:v>8.5053648460081455</c:v>
                </c:pt>
                <c:pt idx="3">
                  <c:v>9.165731262162172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8.7264377643640767</c:v>
                </c:pt>
                <c:pt idx="2">
                  <c:v>9.4650710997031329</c:v>
                </c:pt>
                <c:pt idx="3">
                  <c:v>8.6753049675429601</c:v>
                </c:pt>
                <c:pt idx="4">
                  <c:v>8.0053572055656961</c:v>
                </c:pt>
                <c:pt idx="5">
                  <c:v>7.9414069141844861</c:v>
                </c:pt>
                <c:pt idx="6">
                  <c:v>7.6345197671327609</c:v>
                </c:pt>
                <c:pt idx="7">
                  <c:v>8.0192445229963969</c:v>
                </c:pt>
                <c:pt idx="8">
                  <c:v>7.7996475670477388</c:v>
                </c:pt>
                <c:pt idx="9">
                  <c:v>7.6160850817800938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8.4374038912224592</c:v>
                </c:pt>
                <c:pt idx="2">
                  <c:v>8.5576291120209778</c:v>
                </c:pt>
                <c:pt idx="3">
                  <c:v>8.025098947233209</c:v>
                </c:pt>
                <c:pt idx="4">
                  <c:v>7.4394394276735083</c:v>
                </c:pt>
                <c:pt idx="5">
                  <c:v>6.9317736517625121</c:v>
                </c:pt>
                <c:pt idx="6">
                  <c:v>7.3045224247266791</c:v>
                </c:pt>
                <c:pt idx="7">
                  <c:v>7.5952189635135241</c:v>
                </c:pt>
                <c:pt idx="8">
                  <c:v>7.2925990219834551</c:v>
                </c:pt>
                <c:pt idx="9">
                  <c:v>6.9672443751369766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7.8121531142391607</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9.5083760633021317</c:v>
                </c:pt>
                <c:pt idx="1">
                  <c:v>8.8179531331885901</c:v>
                </c:pt>
                <c:pt idx="2">
                  <c:v>8.5033423093712361</c:v>
                </c:pt>
                <c:pt idx="3">
                  <c:v>8.5991358175398638</c:v>
                </c:pt>
                <c:pt idx="4">
                  <c:v>8.5805751439079962</c:v>
                </c:pt>
                <c:pt idx="5">
                  <c:v>9.0295140743265971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9.2138938826790664</c:v>
                </c:pt>
                <c:pt idx="2">
                  <c:v>9.520610476387164</c:v>
                </c:pt>
                <c:pt idx="3">
                  <c:v>8.6197657268612478</c:v>
                </c:pt>
                <c:pt idx="4">
                  <c:v>9.6388203322607993</c:v>
                </c:pt>
                <c:pt idx="5">
                  <c:v>9.2359391213723754</c:v>
                </c:pt>
                <c:pt idx="6">
                  <c:v>8.4702904913184032</c:v>
                </c:pt>
                <c:pt idx="7">
                  <c:v>9.0635028557574451</c:v>
                </c:pt>
                <c:pt idx="8">
                  <c:v>8.797973828591175</c:v>
                </c:pt>
                <c:pt idx="9">
                  <c:v>8.9868568028389344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9.4885194011186123</c:v>
                </c:pt>
                <c:pt idx="1">
                  <c:v>9.3489265311163194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9.2110651952905656</c:v>
                </c:pt>
                <c:pt idx="2">
                  <c:v>9.3303073779844965</c:v>
                </c:pt>
                <c:pt idx="3">
                  <c:v>8.8213981925495606</c:v>
                </c:pt>
                <c:pt idx="4">
                  <c:v>9.3490661088167126</c:v>
                </c:pt>
                <c:pt idx="5">
                  <c:v>8.9905958556312893</c:v>
                </c:pt>
                <c:pt idx="6">
                  <c:v>8.617781445835254</c:v>
                </c:pt>
                <c:pt idx="7">
                  <c:v>8.663009670552233</c:v>
                </c:pt>
                <c:pt idx="8">
                  <c:v>8.6853812328776474</c:v>
                </c:pt>
                <c:pt idx="9">
                  <c:v>8.4558408740200299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7.3472202145143859</c:v>
                </c:pt>
                <c:pt idx="1">
                  <c:v>7.6591808195620938</c:v>
                </c:pt>
                <c:pt idx="2">
                  <c:v>7.5409560772887607</c:v>
                </c:pt>
                <c:pt idx="3">
                  <c:v>9.2999890269780927</c:v>
                </c:pt>
                <c:pt idx="4">
                  <c:v>8.6797827159899494</c:v>
                </c:pt>
                <c:pt idx="5">
                  <c:v>7.9118022989422201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7.7222933250793764</c:v>
                </c:pt>
                <c:pt idx="1">
                  <c:v>7.1635227940975783</c:v>
                </c:pt>
                <c:pt idx="2">
                  <c:v>7.0666625090940913</c:v>
                </c:pt>
                <c:pt idx="3">
                  <c:v>7.9232396151829274</c:v>
                </c:pt>
                <c:pt idx="4">
                  <c:v>7.6332862450525143</c:v>
                </c:pt>
                <c:pt idx="5">
                  <c:v>7.3836458071132212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6.7444968628645077</c:v>
                </c:pt>
                <c:pt idx="1">
                  <c:v>6.5479489044267121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7.1820899662411017</c:v>
                </c:pt>
                <c:pt idx="1">
                  <c:v>6.701513838918185</c:v>
                </c:pt>
                <c:pt idx="2">
                  <c:v>6.9356201315154031</c:v>
                </c:pt>
                <c:pt idx="3">
                  <c:v>7.2096520044912618</c:v>
                </c:pt>
                <c:pt idx="4">
                  <c:v>6.9181549899190014</c:v>
                </c:pt>
                <c:pt idx="5">
                  <c:v>6.3056607902824684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8.3704648148544791</c:v>
                </c:pt>
                <c:pt idx="1">
                  <c:v>7.9645056659787148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8.035042160247297</c:v>
                </c:pt>
                <c:pt idx="2">
                  <c:v>7.6596609417120263</c:v>
                </c:pt>
                <c:pt idx="4">
                  <c:v>5.9660140285257892</c:v>
                </c:pt>
                <c:pt idx="5">
                  <c:v>5.8698433581598639</c:v>
                </c:pt>
                <c:pt idx="6">
                  <c:v>7.0235916107673608</c:v>
                </c:pt>
                <c:pt idx="8">
                  <c:v>6.3195915294406442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5.7948335194621787</c:v>
                </c:pt>
                <c:pt idx="1">
                  <c:v>6.5232889737009927</c:v>
                </c:pt>
                <c:pt idx="2">
                  <c:v>7.0879786898995061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0.57512688371009624</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0.17896615583128117</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1.8683811777675743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0.17896615583128117</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0.50231891875896473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7.0852486239264314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0.94059405940594043</c:v>
                </c:pt>
                <c:pt idx="1">
                  <c:v>1.9801980198019799E-2</c:v>
                </c:pt>
                <c:pt idx="2">
                  <c:v>1.9801980198019799E-2</c:v>
                </c:pt>
                <c:pt idx="3">
                  <c:v>0</c:v>
                </c:pt>
                <c:pt idx="4">
                  <c:v>1.9801980198019799E-2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0.17975835491297509</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0.92050592287998079</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0.2566301691125128</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2.6791824151889161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3.1163673638282319E-2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8.5390576045518891</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8.1422097125986124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0.21189856375183957</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0.5399939562800693</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0.15054627773205276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1.571681698089936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0.15054627773205276</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5.7871595391844721E-2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8.2352207363152274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8.780175588514183E-2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0.37639559625131902</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0.10493627810342154</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1.0922279275314981</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8.918105625831771</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3.9441084919713987E-2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0.33567831757324029</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9.3584605231765039E-2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0.97700994990739076</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9.3584605231765039E-2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0.14222480996045483</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8.8372752327454833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1.0039413615616413</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0.55880661565674483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0.15579110651293337</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1.626436963571809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0.15579110651293337</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0.3490628796162909</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6.5782372555019686</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8.4647116675841545</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0.86274509803921573</c:v>
                </c:pt>
                <c:pt idx="1">
                  <c:v>0</c:v>
                </c:pt>
                <c:pt idx="2">
                  <c:v>4.9019607843137261E-2</c:v>
                </c:pt>
                <c:pt idx="3">
                  <c:v>2.9411764705882349E-2</c:v>
                </c:pt>
                <c:pt idx="4">
                  <c:v>0</c:v>
                </c:pt>
                <c:pt idx="5">
                  <c:v>5.8823529411764698E-2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0.55543787959649649</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0.55353437882738277</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0.15432124630292421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1.611091832322959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0.15432124630292421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0.10771358032252465</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8.0884288089379019</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0.60056015181826439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0.17778878468413239</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1.8029931533960291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8.6624474807574412</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0.40891592697889223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0.22668505906209901</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6.3198099649785178E-2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0.65977915940517207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6.3198099649785178E-2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5.2249300363264695E-2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9.4349627320860954</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0.15668467305672618</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0.69297519486296544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0.19319630328076354</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2.0169418904228413</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0.19319630328076443</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0.58843481365139993</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6.3362193177340931</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0.29270095195657486</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0.26176047648985623</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7.2976863786376356E-2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0.76186806425854314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7.2976863786376356E-2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0.16815942925713045</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9.3552456847942977</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0.20201476310943978</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0.12382384145981895</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1.2927032693293379</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0.12382384145981895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9.1149313657831854E-2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8.0820868867010525</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0.30785135810406139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0.11346978244369943</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1.1846083678695933</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0.10782706590528157</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8.2567734623545199</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0.33337105327182304</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0.57427710066713544</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0.16010416206834766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1.671464649286861</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9.6783011372197691E-2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8.8092333175578332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0.54277850869315181</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0.27315517381635601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7.6153620208252448E-2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0.79503294885596532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7.6153620208252448E-2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6.3573534359040451E-3</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9.157007317334168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0.56999999999999995</c:v>
                </c:pt>
                <c:pt idx="1">
                  <c:v>0</c:v>
                </c:pt>
                <c:pt idx="2">
                  <c:v>0.37</c:v>
                </c:pt>
                <c:pt idx="3">
                  <c:v>0</c:v>
                </c:pt>
                <c:pt idx="4">
                  <c:v>0</c:v>
                </c:pt>
                <c:pt idx="5">
                  <c:v>0.04</c:v>
                </c:pt>
                <c:pt idx="6">
                  <c:v>0</c:v>
                </c:pt>
                <c:pt idx="7">
                  <c:v>0</c:v>
                </c:pt>
                <c:pt idx="8">
                  <c:v>0.02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8.6643200246344225</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0.2515031497685154</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0.32112286979505633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8.9526655215390605E-2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0.93464552968671555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8.9526655215390605E-2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0.31729658798889737</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9.602051638094748</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0.11766565374430549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2.271241843245857</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7.8175384098430163</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1.0344757321706117</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0.61366965726594369</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0.17108651232862382</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1.7861188218517237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0.17108651232862471</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0.41065952567813291</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9.0375742131022854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0.7131096676212314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0.2951654683564815</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8.2289925765500982E-2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0.85909510491525154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7.121404814956378E-2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9.4285287562765845</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0.32294747024176829</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0.53267610635609852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0.14850611588534512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1.5503826989787175</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0.14850611588534512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0.1859594282202881</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7.435907105855474</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8.6483816253193186</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9.8039215686274508E-3</c:v>
                </c:pt>
                <c:pt idx="1">
                  <c:v>6.8627450980392163E-2</c:v>
                </c:pt>
                <c:pt idx="2">
                  <c:v>0.20588235294117641</c:v>
                </c:pt>
                <c:pt idx="3">
                  <c:v>0.41176470588235292</c:v>
                </c:pt>
                <c:pt idx="4">
                  <c:v>0.30392156862745101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3.3390703241700237E-3</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0.39483083104699457</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0.11007588373294563</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1.1491765487026164</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0.11007588373294652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0.11903312167204483</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8.4448407683168103</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0.36026480007367123</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0.49876473572708946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0.13905187929322071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1.4516818154689872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0.13905187929321983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0.31676732811583896</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8.8666443896358018</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0.38575363330654433</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0.18270116439310424</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1.9073741351973963</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0.18270116439310335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0.31137491397500838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7.8292566612887313</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0.2191528288355844</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0.26635375163821529</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7.4257434555997648E-2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0.77523704070913269</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7.4257434555997648E-2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0.10744809576848446</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9.2780705730495026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0.46396958856540227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0.2745606936856877</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7.654546863941647E-2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0.79912379066862016</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7.654546863941647E-2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0.11451654367736097</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9.3087177048133452</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0.50747304833716633</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0.30734619784781003</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8.5685822078142238E-2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0.89454777876142799</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8.5685822078142238E-2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0.27034176562857226</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9.0780305946261795</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0.21393933879934046</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0.22286553179870694</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6.2133244005547539E-2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0.64866221814052949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6.2133244005547539E-2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0.15443195745323024</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9.4142845058492757</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0.12038269748257324</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0.36466516288337836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0.10166592098333016</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1.0613777353788265</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0.10166592098332927</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0.16502119013331651</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9.1543682010523355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0.65300368825555477</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0.28395223068385178</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7.916375893843508E-2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0.82645836848247711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7.916375893843508E-2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7.2133955160930796E-2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9.2554865453352129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9.1844166306679575E-2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0.45847219652448068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0.1278186206117482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1.3344081947222648</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0.1278186206117482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0.1652227700815434</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7.8045402952564613</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0.53947175189547636</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0.15521557288801535</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1.6204284744975777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0.15521557288801624</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0.42083116308767465</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6.2427121703545447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0.58592238363240767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0.34975443396254313</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9.7508921240653024E-2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1.0179792501226252</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9.7508921240653024E-2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9.2698515543952809E-2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9.1036270942536071</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7.7234883270833246</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4.09611132673664E-2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0.48808236730943833</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0.13607371484538344</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1.4205902027962543</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0.13607371484538255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0.15331685415137031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7.4416486031439826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0.35572025297003407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0.57437738136038963</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0.16013211957587714</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1.6717565216836308</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0.16013211957587536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0.41748994608912326</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7.4918327078234768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0.28585462662864813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0.67092211291865844</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0.18704806891513037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1.9527551993029721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0.18704806891513037</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0.49007205374435348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6.8984696209119312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0.55132719633429161</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0.51580996736790929</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0.14380396243556426</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1.5012928866634345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0.14380396243556426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0.38479758495933503</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7.998982081017604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0.28431372549019612</c:v>
                </c:pt>
                <c:pt idx="1">
                  <c:v>0.2156862745098039</c:v>
                </c:pt>
                <c:pt idx="2">
                  <c:v>0.56862745098039214</c:v>
                </c:pt>
                <c:pt idx="3">
                  <c:v>1.9607843137254902E-2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0.70286562416720999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1.5585495056682639</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0.43451194964447915</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4.5362428692729093</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0.34360394153012663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8.331150067116738</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0.31251462408038222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0.4106148235169087</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0.11447634282412888</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1.1951167148827144</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0.114476342824128</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0.14573615796652639</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8.1788468824862175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8.081109810730668</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0.47593692851966729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0.13702623444291806</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1.4305343717326719</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0.13702623444291717</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0.10259301458717296</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7.312433452311919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0.23704405266350648</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9.3249970554150963E-2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0.97351641153318624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9.3249970554150963E-2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0.23539002463061465</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8.8497861691494162</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7.9065529318545638</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0.29166666666666669</c:v>
                </c:pt>
                <c:pt idx="1">
                  <c:v>0.70833333333333348</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0.43986304550126665</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0.76444221508784338</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0.21312077419442677</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2.224950529034726</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0.21312077419442765</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0.191046406571731</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7.6160850817800938</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0.16675015056571008</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0.97331900951358152</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0.27135406280754903</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2.8328977683263492</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0.27135406280754903</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0.19411265346579309</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6.9672443751369766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0.32400367964966659</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0.34851406988856315</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9.7163117010442335E-2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1.0143691032101074</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9.7163117010442335E-2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0.27327701117874525</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8.6883870483987593</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0.8352812017314788</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0.29754318592152718</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8.2952815645569444E-2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0.8660155808515988</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8.2952815645569444E-2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0.29754318592152629</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0.24264514531464343</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9.165731262162172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0.36433971335479853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0.33361073298908117</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9.3008178108050288E-2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0.9709921328329898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3.8554740061460535E-2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9.3489265311163194</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0.31334317729990246</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0.13212999417894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1.3794183207198287</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0.13212999417894089</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0.13988371550414769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8.4558408740200299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0.3062735517560311</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0.11099263214416233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1.1587472715485525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0.11099263214416233</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0.18817266456273885</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9.0295140743265971</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0.2971863714481211</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9.1457570112362774E-2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0.95480400620209593</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9.1457570112362774E-2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0.2206818867623177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8.9868568028389344</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0.41488400265950887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0.16018534235160953</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1.6723121598820603</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0.16018534235160775</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0.47265343589090314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6.5479489044267121</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5.3447551658687864E-2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0.57400096652556876</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0.16002717793420373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1.6706609458907931</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0.16002717793420462</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0.15733606908022235</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6.3056607902824684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0.91176470588235292</c:v>
                </c:pt>
                <c:pt idx="1">
                  <c:v>8.8235294117647065E-2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0.4583153602287986</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0.57528071608497378</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0.16038396254328546</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1.6743857263948412</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0.14556140446287458</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7.9118022989422201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0.2112076117423678</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0.52326259247372597</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0.14588169859531952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1.5229841562513862</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0.14588169859531952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0.28264653191298272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7.3836458071132212</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0.48559954943514771</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0.4346007397459335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0.12116343693745613</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1.2649290250218419</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0.12116343693745435</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0.37745198432630644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7.9645056659787148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0.29364529146460061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0.24247508969724496</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2.5314054021193364</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0.24247508969724496</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0.72859292133874298</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6.3195915294406442</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8.3550467872382708</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0.69551794395668853</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0.25654554845102773</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2.6782989875350394</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0.2565455484510295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0.24706582853039816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7.597286074365619</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0.2251844514770136</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0.12559504124514298</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1.311194342826429</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0.12559504124514298</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0.23679001943274969</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8.972117739402039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0.19893648200739289</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0.52160755979486328</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0.14542028785834837</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1.5181670938734513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0.14542028785834837</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7.4058974205332362E-2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8.4957365479471516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860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572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0572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Wirral University Teaching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03885294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88070780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510926695"/>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968092524"/>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96821171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29%</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28%</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91</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42512027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5792104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1509064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40101318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6969789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0372450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2125463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4688123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200762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42415843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7829233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6968199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2037068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6635395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1482603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6218834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2878380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2010665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8424904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471394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5924583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7926447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0972770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4422459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7914285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8838259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810964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7290636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1364453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0354178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1454972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4917464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0881067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6837015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2579024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42295672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156700922"/>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29606481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94477828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69266833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1487822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Before you were induced, were you given appropriate information and advice on the risks associated with an induced labour?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6721167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94957732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3272344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 Thinking about your postnatal care, were you involved in decisions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667163228"/>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89805842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Wirral University Teaching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Labour and Birth: Your labour and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involved in decisions about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Feeling that they were given appropriate advice and support when they contacted a midwife or the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given information about physical recovery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Midwives or doctor aware of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Wirral University Teaching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581612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035152639"/>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9051043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505168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77856472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4917327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7345302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2615883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842606252"/>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850337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780128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79061377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11089289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79063428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9389353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028348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4865361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146475395"/>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602174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491755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86103610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2629112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4382487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01738170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90398825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8920226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4940498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8893684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573004058"/>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80398488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8134257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826516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161943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6305541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678372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286387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92240806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42569647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586708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4174966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03544707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7938686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51614450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463339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8308451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317464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005901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82253731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94548358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68950849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8552595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9507568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424776622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35684346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90171351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9972546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8059520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68626238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0669866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40422811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745992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8176578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6083062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5143979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59726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63017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806719432"/>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9910071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9127554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9184525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88125977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61016080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8749593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894960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983311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305013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131527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385644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74875654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8589656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7901656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18175659"/>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1525372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532398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47219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27835507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36002016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93078315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5025227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9967223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1830911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9861113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68713540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8313442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010692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65414435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9765111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1575733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03268696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563232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34754311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8287213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7313772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315070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8417224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239382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033458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478464790"/>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9573349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37862070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8114712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53487530"/>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9788677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581431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45727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273291759"/>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625157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7198142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91463069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1054322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73659123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8149822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333056210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17023008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80740578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0423736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98175995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4204916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31525607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9278976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67121016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47462109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02751695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54068170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8972653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69937184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1443979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29075138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72535455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19664817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32141429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68211741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3712509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42100751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3722589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8901090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41792997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5648959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8707245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7592972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7551495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9519839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3862732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733058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0841986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281322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3696403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1926047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9893801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03515873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2753601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8983270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3169979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2213556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9641987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7662036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409018494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52191939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8868111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8707592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5038350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2624973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9921646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174082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6404860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4964961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797949440"/>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102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30839342"/>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15459227"/>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509386777"/>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61924081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4547025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16111923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0448231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2234120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9313072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0660005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9171980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7221941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40577951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8981964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0831759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276511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5255123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3568313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8948764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4941968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3143676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6109919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9759377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9531556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968177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3729138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7385513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9108879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9790987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2142819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7218499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2932793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3066054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896270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41173800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7439814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41809999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7862216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16668</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Wirral University Teaching Hospital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2025-11-28T14:42:51Z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